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60"/>
  </p:normalViewPr>
  <p:slideViewPr>
    <p:cSldViewPr snapToGrid="0">
      <p:cViewPr>
        <p:scale>
          <a:sx n="89" d="100"/>
          <a:sy n="89" d="100"/>
        </p:scale>
        <p:origin x="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3D104-3B68-8137-93E3-0DBA0526B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2AF679-EABF-C6CA-247A-6430640CF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A3B19-8B12-C28D-345B-DC57F550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F9B2-B2B0-42D0-9972-92D866F151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00BBD-26A8-4DC1-F59C-B752E817A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11896-F748-D8AD-6D2F-7A86CA62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AD5-71C1-4D22-89CD-78AD0AC38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3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3A730-7BC1-275D-A10A-FD484A713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1BA59B-B49A-F826-FDE0-504FA6B80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D19FE-FC6B-7F47-1E5F-012F00386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F9B2-B2B0-42D0-9972-92D866F151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2CB7D-63A0-7C7D-0272-F6A826363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DCFAE-3C0B-9C24-C56B-ABC9656C6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AD5-71C1-4D22-89CD-78AD0AC38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7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E5217A-6C3D-E996-FF80-27267A49FB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D53253-1BF5-2568-4ADB-477825E1A7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3B004-E30B-D6D0-2CE2-8EA1C05F0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F9B2-B2B0-42D0-9972-92D866F151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8F79B-7903-6180-833D-1142033F4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D23D6-CBC4-5CA0-98BA-73F98D46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AD5-71C1-4D22-89CD-78AD0AC38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9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EC97D-CB1D-02FE-03D9-106C14EC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778FC-66F0-4AEC-5707-92667C49B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3EAE8-89AC-9588-B721-90B67480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F9B2-B2B0-42D0-9972-92D866F151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50586-68B5-EA2D-2284-83C4F7CDD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310AA-F5D5-5BA1-C617-C30E002BA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AD5-71C1-4D22-89CD-78AD0AC38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3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D7D7E-63AC-AE8E-60E9-10A561A8E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E4C33-AE3F-D0E4-6800-603D95E54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47B8C-3EB4-C28D-FCEB-E9E672F75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F9B2-B2B0-42D0-9972-92D866F151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842A5-F5CC-6A92-A04B-E606A605E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8ADCB-DDC4-D414-BF88-4966DC636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AD5-71C1-4D22-89CD-78AD0AC38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2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1E28D-A869-0089-9615-2ECACA3DB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CBC9C-3523-AD95-DC7D-7975B0761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6D1F5-7660-4069-599E-6FC422FF5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0CD1C-45C4-8F7D-0902-121DB9396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F9B2-B2B0-42D0-9972-92D866F151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7956D-FDB0-0746-D640-5DCCE521B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90AC6-5BF8-1F52-37FC-2B6FBF2EA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AD5-71C1-4D22-89CD-78AD0AC38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0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5CAF7-DB3A-645A-7004-CFDA63863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31CE9-6411-01FF-00FF-E7635ED90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147A2-BAE9-F290-FCB4-7FBB0F23D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4C0244-325A-CBC2-9CA8-59A524DA5E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25B072-FD1D-1729-FAA7-50D5E97911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92EC47-5281-7146-8CD5-22B3B6BA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F9B2-B2B0-42D0-9972-92D866F151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9716E0-FC2F-3F13-EDDD-B95CBBE0E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A56F45-E1E1-461B-8325-F0968F1E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AD5-71C1-4D22-89CD-78AD0AC38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574C9-B04C-203A-1D80-9F40E35E2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1F7E71-021C-E4AE-4758-44C4F4D0A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F9B2-B2B0-42D0-9972-92D866F151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142A6-1474-9973-5E7C-93C42B864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785FD9-84AB-CBA4-2664-EEEDECF8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AD5-71C1-4D22-89CD-78AD0AC38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60983D-6BDE-4C69-4857-87E439549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F9B2-B2B0-42D0-9972-92D866F151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D5545F-4830-9605-5D88-E9259108E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9FF47-B143-C4D0-0FF9-A9617FB0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AD5-71C1-4D22-89CD-78AD0AC38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4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8F2FD-8CC8-316D-9CF3-F5290DF71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42B9D-4C72-2270-DED1-8201C0BCC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44995-7ABD-E9F8-9232-F351F41A7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A8EEF-E7F9-C535-DC5C-D5C80F63D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F9B2-B2B0-42D0-9972-92D866F151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66C83-E7E2-845C-39FE-5DE3621A1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9605-E69B-33FF-7014-DF5EE492F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AD5-71C1-4D22-89CD-78AD0AC38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7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94076-EE6F-8C5D-D252-40ACA6368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8063CE-7C63-D0F7-142E-D8BD1DB4F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4F4800-0365-8C75-30CA-5EED64533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27BC1-800E-FACF-B4E3-425D21E48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F9B2-B2B0-42D0-9972-92D866F151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ADE75-0D1E-50A2-C752-BA781A60A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2AFD6-A3C9-5E02-979D-A0E549E87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AD5-71C1-4D22-89CD-78AD0AC38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6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EF18FC-952F-17CF-9EA1-4AD762BBF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57CA8-8FB4-230B-E9A3-D995B981B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1396F-BF19-1E2D-4FC7-07D0108B3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FF9B2-B2B0-42D0-9972-92D866F151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87AFF-ABBF-98FA-FEF0-1C88ADA66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C5280-DD07-51ED-7122-A8DC81F26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71AD5-71C1-4D22-89CD-78AD0AC38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creen Recording 6">
            <a:hlinkClick r:id="" action="ppaction://media"/>
            <a:extLst>
              <a:ext uri="{FF2B5EF4-FFF2-40B4-BE49-F238E27FC236}">
                <a16:creationId xmlns:a16="http://schemas.microsoft.com/office/drawing/2014/main" id="{F8BA4230-AFF1-9EFA-F7D0-26932F467DC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5090" y="125226"/>
            <a:ext cx="7613222" cy="618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2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6935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Filippone, Bradley W.</dc:creator>
  <cp:lastModifiedBy>Filippone, Bradley W.</cp:lastModifiedBy>
  <cp:revision>1</cp:revision>
  <dcterms:created xsi:type="dcterms:W3CDTF">2024-01-12T20:28:12Z</dcterms:created>
  <dcterms:modified xsi:type="dcterms:W3CDTF">2024-01-17T16:03:19Z</dcterms:modified>
</cp:coreProperties>
</file>